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23" d="100"/>
          <a:sy n="123" d="100"/>
        </p:scale>
        <p:origin x="1459" y="91"/>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PREP:</a:t>
            </a:r>
          </a:p>
          <a:p>
            <a:pPr marL="171450" indent="-171450">
              <a:buFontTx/>
              <a:buChar char="-"/>
            </a:pPr>
            <a:r>
              <a:rPr lang="en-US" dirty="0"/>
              <a:t>Make sure VM is started and cleared</a:t>
            </a:r>
          </a:p>
          <a:p>
            <a:pPr marL="171450" indent="-171450">
              <a:buFontTx/>
              <a:buChar char="-"/>
            </a:pPr>
            <a:r>
              <a:rPr lang="en-US" dirty="0"/>
              <a:t>Login to VM and run ~/apps/cos-data-and-technology-preso/webapp/.clear-docker.sh</a:t>
            </a:r>
          </a:p>
          <a:p>
            <a:pPr marL="171450" indent="-171450">
              <a:buFontTx/>
              <a:buChar char="-"/>
            </a:pPr>
            <a:r>
              <a:rPr lang="en-US" dirty="0"/>
              <a:t>Start WSL ssh key agent:  eval `ssh-agent -s`</a:t>
            </a:r>
          </a:p>
          <a:p>
            <a:pPr marL="171450" indent="-171450">
              <a:buFontTx/>
              <a:buChar char="-"/>
            </a:pPr>
            <a:r>
              <a:rPr lang="en-US" dirty="0"/>
              <a:t>Add SSH key to agent:  ssh-add</a:t>
            </a:r>
          </a:p>
          <a:p>
            <a:pPr marL="171450" indent="-171450">
              <a:buFontTx/>
              <a:buChar char="-"/>
            </a:pPr>
            <a:r>
              <a:rPr lang="en-US" dirty="0"/>
              <a:t>Test ./webapp/publish.sh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Run ~/apps/cos-data-and-technology-preso/webapp/.clear-docker.sh on the VM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Test connection to http://5.tcp.ngrok.io:24138/</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Pull up local WSL project in Explorer</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Run ./ping/start.sh</a:t>
            </a:r>
          </a:p>
          <a:p>
            <a:pPr marL="0" indent="0">
              <a:buFontTx/>
              <a:buNone/>
            </a:pPr>
            <a:r>
              <a:rPr lang="en-US" dirty="0"/>
              <a:t>Log demo in ./ping/app/logs</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28600" indent="-228600">
              <a:buAutoNum type="arabicPeriod"/>
            </a:pPr>
            <a:r>
              <a:rPr lang="en-US" dirty="0"/>
              <a:t>./webapp/start-db.sh</a:t>
            </a:r>
          </a:p>
          <a:p>
            <a:pPr marL="228600" indent="-228600">
              <a:buAutoNum type="arabicPeriod"/>
            </a:pPr>
            <a:r>
              <a:rPr lang="en-US" dirty="0"/>
              <a:t>python app.py</a:t>
            </a:r>
          </a:p>
          <a:p>
            <a:pPr marL="228600" indent="-228600">
              <a:buAutoNum type="arabicPeriod"/>
            </a:pPr>
            <a:r>
              <a:rPr lang="en-US" dirty="0"/>
              <a:t>Demo </a:t>
            </a:r>
            <a:r>
              <a:rPr lang="en-US" dirty="0" err="1"/>
              <a:t>HeidiSQL</a:t>
            </a:r>
            <a:endParaRPr lang="en-US" dirty="0"/>
          </a:p>
          <a:p>
            <a:pPr marL="228600" indent="-228600">
              <a:buAutoNum type="arabicPeriod"/>
            </a:pPr>
            <a:r>
              <a:rPr lang="en-US" dirty="0"/>
              <a:t>Kill application and demo non-persistent storage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Show ./webapp/docker/</a:t>
            </a:r>
            <a:r>
              <a:rPr lang="en-US" dirty="0" err="1"/>
              <a:t>App_Dockerfile</a:t>
            </a:r>
            <a:endParaRPr lang="en-US" dirty="0"/>
          </a:p>
          <a:p>
            <a:r>
              <a:rPr lang="en-US" dirty="0"/>
              <a:t>Show ./webapp/docker/</a:t>
            </a:r>
            <a:r>
              <a:rPr lang="en-US" dirty="0" err="1"/>
              <a:t>DB_Dockerfile</a:t>
            </a:r>
            <a:endParaRPr lang="en-US" dirty="0"/>
          </a:p>
          <a:p>
            <a:endParaRPr lang="en-US" dirty="0"/>
          </a:p>
          <a:p>
            <a:r>
              <a:rPr lang="en-US" dirty="0"/>
              <a:t>Show ./webapp/publish.sh (Root one)</a:t>
            </a:r>
          </a:p>
          <a:p>
            <a:r>
              <a:rPr lang="en-US" dirty="0"/>
              <a:t>Show ./webapp/publish/</a:t>
            </a:r>
            <a:r>
              <a:rPr lang="en-US" dirty="0" err="1"/>
              <a:t>App_Dockerfile</a:t>
            </a:r>
            <a:endParaRPr lang="en-US" dirty="0"/>
          </a:p>
          <a:p>
            <a:r>
              <a:rPr lang="en-US" dirty="0"/>
              <a:t>Show ./webapp/publish/</a:t>
            </a:r>
            <a:r>
              <a:rPr lang="en-US"/>
              <a:t>DB_Dockerfile</a:t>
            </a:r>
            <a:endParaRPr lang="en-US" dirty="0"/>
          </a:p>
          <a:p>
            <a:endParaRPr lang="en-US" dirty="0"/>
          </a:p>
          <a:p>
            <a:r>
              <a:rPr lang="en-US" dirty="0"/>
              <a:t>http://5.tcp.ngrok.io:24138/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32C4-2C06-413F-863C-DD0BEC590B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 Ubuntu WSL &gt; chromium &gt; https://www.meetup.com/colorado-springs-sql-server-users-group/</a:t>
            </a:r>
          </a:p>
          <a:p>
            <a:r>
              <a:rPr lang="en-US" dirty="0"/>
              <a:t>Demo drag and drop from Windows</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9870</TotalTime>
  <Words>1039</Words>
  <Application>Microsoft Office PowerPoint</Application>
  <PresentationFormat>Widescreen</PresentationFormat>
  <Paragraphs>143</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572</cp:revision>
  <dcterms:created xsi:type="dcterms:W3CDTF">2024-06-22T09:42:13Z</dcterms:created>
  <dcterms:modified xsi:type="dcterms:W3CDTF">2025-03-16T15:57:54Z</dcterms:modified>
</cp:coreProperties>
</file>